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80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C4C"/>
    <a:srgbClr val="C2B0B9"/>
    <a:srgbClr val="965F77"/>
    <a:srgbClr val="B4A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3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10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26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DD5B4-9D3C-42D6-8A7B-AC6C36D30C7F}" type="datetimeFigureOut">
              <a:rPr lang="pl-PL" smtClean="0"/>
              <a:t>2017-02-12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04016-A8C7-4B5E-AC7B-0A29C71468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02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7833A-F97A-4342-85D4-27030B3D134F}" type="datetimeFigureOut">
              <a:rPr lang="pl-PL" smtClean="0"/>
              <a:t>2017-02-12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F1386-FCCA-3B4B-AA9B-BD8D960738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21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4039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640394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875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73825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8173825" cy="41132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616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273925" y="365125"/>
            <a:ext cx="2628900" cy="5507774"/>
          </a:xfrm>
        </p:spPr>
        <p:txBody>
          <a:bodyPr vert="eaVert"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5176101" cy="550777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212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51276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8051276" cy="404727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6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257251"/>
            <a:ext cx="812361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127547"/>
            <a:ext cx="812361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543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32423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94056" cy="40189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8499" y="1825625"/>
            <a:ext cx="3912125" cy="40189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77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143956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397730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3977308" cy="34432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3913" y="1681163"/>
            <a:ext cx="39498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3913" y="2505075"/>
            <a:ext cx="3949831" cy="34432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46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45544" cy="1325563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372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3011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386654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831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1230467" y="29079"/>
            <a:ext cx="961533" cy="61005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dagio_Slab Medium" panose="00000600000000000000" pitchFamily="50" charset="-18"/>
              </a:defRPr>
            </a:lvl1pPr>
          </a:lstStyle>
          <a:p>
            <a:pPr algn="r"/>
            <a:fld id="{F35BE31D-8307-A84B-9D2D-2944E6584EB9}" type="slidenum">
              <a:rPr lang="pl-PL" smtClean="0"/>
              <a:pPr algn="r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75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96661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dagio_Slab Medium" panose="00000600000000000000" pitchFamily="50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Adagio_Slab" panose="00000500000000000000" pitchFamily="50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tx1"/>
          </a:solidFill>
          <a:latin typeface="Adagio_Slab" panose="00000500000000000000" pitchFamily="50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Adagio_Slab" panose="00000500000000000000" pitchFamily="50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Adagio_Slab" panose="00000500000000000000" pitchFamily="50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000" kern="1200">
          <a:solidFill>
            <a:schemeClr val="tx1"/>
          </a:solidFill>
          <a:latin typeface="Adagio_Slab" panose="00000500000000000000" pitchFamily="50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Tekstowe 3"/>
          <p:cNvSpPr txBox="1"/>
          <p:nvPr/>
        </p:nvSpPr>
        <p:spPr>
          <a:xfrm>
            <a:off x="500723" y="3039762"/>
            <a:ext cx="1835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dirty="0">
                <a:solidFill>
                  <a:schemeClr val="bg1"/>
                </a:solidFill>
                <a:latin typeface="Adagio_Slab" charset="0"/>
                <a:ea typeface="Adagio_Slab" charset="0"/>
                <a:cs typeface="Adagio_Slab" charset="0"/>
              </a:rPr>
              <a:t>Szablon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5BE31D-8307-A84B-9D2D-2944E6584EB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65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Szablon</a:t>
            </a:r>
            <a:br>
              <a:rPr lang="pl-PL" dirty="0"/>
            </a:br>
            <a:r>
              <a:rPr lang="pl-PL" dirty="0"/>
              <a:t>Luty 2017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Pierwszy</a:t>
            </a:r>
          </a:p>
          <a:p>
            <a:pPr lvl="1"/>
            <a:r>
              <a:rPr lang="pl-PL" dirty="0"/>
              <a:t>Drugi</a:t>
            </a:r>
          </a:p>
          <a:p>
            <a:pPr lvl="2"/>
            <a:r>
              <a:rPr lang="pl-PL" dirty="0"/>
              <a:t>Trzeci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35BE31D-8307-A84B-9D2D-2944E6584EB9}" type="slidenum">
              <a:rPr lang="pl-PL" smtClean="0"/>
              <a:pPr algn="r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258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Tekstowe 3"/>
          <p:cNvSpPr txBox="1"/>
          <p:nvPr/>
        </p:nvSpPr>
        <p:spPr>
          <a:xfrm>
            <a:off x="500723" y="3039762"/>
            <a:ext cx="4403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dirty="0">
                <a:solidFill>
                  <a:schemeClr val="bg1"/>
                </a:solidFill>
                <a:latin typeface="Adagio_Slab" charset="0"/>
                <a:ea typeface="Adagio_Slab" charset="0"/>
                <a:cs typeface="Adagio_Slab" charset="0"/>
              </a:rPr>
              <a:t>Dziękuję za uwagę…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5BE31D-8307-A84B-9D2D-2944E6584EB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930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12</Words>
  <Application>Microsoft Office PowerPoint</Application>
  <PresentationFormat>Panoramiczny</PresentationFormat>
  <Paragraphs>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Adagio_Slab</vt:lpstr>
      <vt:lpstr>Adagio_Slab Medium</vt:lpstr>
      <vt:lpstr>Arial</vt:lpstr>
      <vt:lpstr>Calibri</vt:lpstr>
      <vt:lpstr>Motyw pakietu Office</vt:lpstr>
      <vt:lpstr>Prezentacja programu PowerPoint</vt:lpstr>
      <vt:lpstr>Szablon Luty 2017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Emilia Fryszkowska</dc:creator>
  <cp:lastModifiedBy>Robert Gajewski</cp:lastModifiedBy>
  <cp:revision>59</cp:revision>
  <dcterms:created xsi:type="dcterms:W3CDTF">2017-01-20T08:44:33Z</dcterms:created>
  <dcterms:modified xsi:type="dcterms:W3CDTF">2017-02-12T08:56:20Z</dcterms:modified>
</cp:coreProperties>
</file>